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ECD0D-0461-4AC2-A65D-CB4114CCDCD1}" v="1" dt="2021-12-02T12:07:37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54" d="100"/>
          <a:sy n="54" d="100"/>
        </p:scale>
        <p:origin x="16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Andre Pucci" userId="4576fab1-ea80-4bd8-8ccc-85059bc226f7" providerId="ADAL" clId="{3367828B-5D6D-4083-A980-74706EE0342D}"/>
    <pc:docChg chg="custSel modMainMaster">
      <pc:chgData name="Denilson Andre Pucci" userId="4576fab1-ea80-4bd8-8ccc-85059bc226f7" providerId="ADAL" clId="{3367828B-5D6D-4083-A980-74706EE0342D}" dt="2021-11-16T12:39:11.965" v="8" actId="962"/>
      <pc:docMkLst>
        <pc:docMk/>
      </pc:docMkLst>
      <pc:sldMasterChg chg="modSldLayout">
        <pc:chgData name="Denilson Andre Pucci" userId="4576fab1-ea80-4bd8-8ccc-85059bc226f7" providerId="ADAL" clId="{3367828B-5D6D-4083-A980-74706EE0342D}" dt="2021-11-16T12:39:11.965" v="8" actId="962"/>
        <pc:sldMasterMkLst>
          <pc:docMk/>
          <pc:sldMasterMk cId="1702979066" sldId="2147483660"/>
        </pc:sldMasterMkLst>
        <pc:sldLayoutChg chg="addSp delSp modSp mod">
          <pc:chgData name="Denilson Andre Pucci" userId="4576fab1-ea80-4bd8-8ccc-85059bc226f7" providerId="ADAL" clId="{3367828B-5D6D-4083-A980-74706EE0342D}" dt="2021-11-16T12:39:11.965" v="8" actId="962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Andre Pucci" userId="4576fab1-ea80-4bd8-8ccc-85059bc226f7" providerId="ADAL" clId="{3367828B-5D6D-4083-A980-74706EE0342D}" dt="2021-11-16T12:33:13.918" v="4" actId="478"/>
            <ac:picMkLst>
              <pc:docMk/>
              <pc:sldMasterMk cId="1702979066" sldId="2147483660"/>
              <pc:sldLayoutMk cId="2254001482" sldId="2147483661"/>
              <ac:picMk id="3" creationId="{5D2CFC82-5531-47CA-8E0E-C3C87E9DB851}"/>
            </ac:picMkLst>
          </pc:picChg>
          <pc:picChg chg="add mod">
            <ac:chgData name="Denilson Andre Pucci" userId="4576fab1-ea80-4bd8-8ccc-85059bc226f7" providerId="ADAL" clId="{3367828B-5D6D-4083-A980-74706EE0342D}" dt="2021-11-16T12:39:11.965" v="8" actId="962"/>
            <ac:picMkLst>
              <pc:docMk/>
              <pc:sldMasterMk cId="1702979066" sldId="2147483660"/>
              <pc:sldLayoutMk cId="2254001482" sldId="2147483661"/>
              <ac:picMk id="5" creationId="{91C36EBF-F1A0-4AAA-B629-F50019C6C1A9}"/>
            </ac:picMkLst>
          </pc:picChg>
          <pc:picChg chg="del">
            <ac:chgData name="Denilson Andre Pucci" userId="4576fab1-ea80-4bd8-8ccc-85059bc226f7" providerId="ADAL" clId="{3367828B-5D6D-4083-A980-74706EE0342D}" dt="2021-11-16T12:39:10.057" v="5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Pucci" userId="4576fab1-ea80-4bd8-8ccc-85059bc226f7" providerId="ADAL" clId="{D9BE89F3-4A56-491A-80D2-962F918CCD4C}"/>
    <pc:docChg chg="custSel modSld modMainMaster">
      <pc:chgData name="Denilson Pucci" userId="4576fab1-ea80-4bd8-8ccc-85059bc226f7" providerId="ADAL" clId="{D9BE89F3-4A56-491A-80D2-962F918CCD4C}" dt="2021-11-26T19:47:00.496" v="11" actId="1076"/>
      <pc:docMkLst>
        <pc:docMk/>
      </pc:docMkLst>
      <pc:sldChg chg="modSp mod">
        <pc:chgData name="Denilson Pucci" userId="4576fab1-ea80-4bd8-8ccc-85059bc226f7" providerId="ADAL" clId="{D9BE89F3-4A56-491A-80D2-962F918CCD4C}" dt="2021-11-26T19:47:00.496" v="11" actId="1076"/>
        <pc:sldMkLst>
          <pc:docMk/>
          <pc:sldMk cId="1345946507" sldId="256"/>
        </pc:sldMkLst>
        <pc:spChg chg="mod">
          <ac:chgData name="Denilson Pucci" userId="4576fab1-ea80-4bd8-8ccc-85059bc226f7" providerId="ADAL" clId="{D9BE89F3-4A56-491A-80D2-962F918CCD4C}" dt="2021-11-26T19:47:00.496" v="11" actId="107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 modSldLayout">
        <pc:chgData name="Denilson Pucci" userId="4576fab1-ea80-4bd8-8ccc-85059bc226f7" providerId="ADAL" clId="{D9BE89F3-4A56-491A-80D2-962F918CCD4C}" dt="2021-11-26T19:46:53.328" v="10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D9BE89F3-4A56-491A-80D2-962F918CCD4C}" dt="2021-11-26T19:46:48.159" v="7" actId="478"/>
          <ac:picMkLst>
            <pc:docMk/>
            <pc:sldMasterMk cId="1702979066" sldId="2147483660"/>
            <ac:picMk id="3" creationId="{F97058F1-8A45-435E-8E8C-FAA93A4C04C6}"/>
          </ac:picMkLst>
        </pc:picChg>
        <pc:picChg chg="add mod">
          <ac:chgData name="Denilson Pucci" userId="4576fab1-ea80-4bd8-8ccc-85059bc226f7" providerId="ADAL" clId="{D9BE89F3-4A56-491A-80D2-962F918CCD4C}" dt="2021-11-26T19:46:53.328" v="10" actId="962"/>
          <ac:picMkLst>
            <pc:docMk/>
            <pc:sldMasterMk cId="1702979066" sldId="2147483660"/>
            <ac:picMk id="4" creationId="{55FE1CC2-ECCC-41C5-96D2-84E4A7B59822}"/>
          </ac:picMkLst>
        </pc:picChg>
        <pc:sldLayoutChg chg="delSp modSp mod">
          <pc:chgData name="Denilson Pucci" userId="4576fab1-ea80-4bd8-8ccc-85059bc226f7" providerId="ADAL" clId="{D9BE89F3-4A56-491A-80D2-962F918CCD4C}" dt="2021-11-26T18:36:33.422" v="1" actId="478"/>
          <pc:sldLayoutMkLst>
            <pc:docMk/>
            <pc:sldMasterMk cId="1702979066" sldId="2147483660"/>
            <pc:sldLayoutMk cId="2254001482" sldId="2147483661"/>
          </pc:sldLayoutMkLst>
          <pc:picChg chg="del mod">
            <ac:chgData name="Denilson Pucci" userId="4576fab1-ea80-4bd8-8ccc-85059bc226f7" providerId="ADAL" clId="{D9BE89F3-4A56-491A-80D2-962F918CCD4C}" dt="2021-11-26T18:36:33.422" v="1" actId="478"/>
            <ac:picMkLst>
              <pc:docMk/>
              <pc:sldMasterMk cId="1702979066" sldId="2147483660"/>
              <pc:sldLayoutMk cId="2254001482" sldId="2147483661"/>
              <ac:picMk id="5" creationId="{91C36EBF-F1A0-4AAA-B629-F50019C6C1A9}"/>
            </ac:picMkLst>
          </pc:picChg>
        </pc:sldLayoutChg>
      </pc:sldMasterChg>
    </pc:docChg>
  </pc:docChgLst>
  <pc:docChgLst>
    <pc:chgData name="Denilson Andre Pucci" userId="4576fab1-ea80-4bd8-8ccc-85059bc226f7" providerId="ADAL" clId="{157ECD0D-0461-4AC2-A65D-CB4114CCDCD1}"/>
    <pc:docChg chg="custSel modMainMaster">
      <pc:chgData name="Denilson Andre Pucci" userId="4576fab1-ea80-4bd8-8ccc-85059bc226f7" providerId="ADAL" clId="{157ECD0D-0461-4AC2-A65D-CB4114CCDCD1}" dt="2021-12-02T12:07:37.974" v="3" actId="962"/>
      <pc:docMkLst>
        <pc:docMk/>
      </pc:docMkLst>
      <pc:sldMasterChg chg="addSp delSp modSp mod">
        <pc:chgData name="Denilson Andre Pucci" userId="4576fab1-ea80-4bd8-8ccc-85059bc226f7" providerId="ADAL" clId="{157ECD0D-0461-4AC2-A65D-CB4114CCDCD1}" dt="2021-12-02T12:07:37.974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157ECD0D-0461-4AC2-A65D-CB4114CCDCD1}" dt="2021-12-02T12:07:37.974" v="3" actId="962"/>
          <ac:picMkLst>
            <pc:docMk/>
            <pc:sldMasterMk cId="1702979066" sldId="2147483660"/>
            <ac:picMk id="3" creationId="{3CEB4A81-818C-4B1E-A1B4-FE5F5D3C299C}"/>
          </ac:picMkLst>
        </pc:picChg>
        <pc:picChg chg="del">
          <ac:chgData name="Denilson Andre Pucci" userId="4576fab1-ea80-4bd8-8ccc-85059bc226f7" providerId="ADAL" clId="{157ECD0D-0461-4AC2-A65D-CB4114CCDCD1}" dt="2021-12-02T12:07:33.291" v="0" actId="478"/>
          <ac:picMkLst>
            <pc:docMk/>
            <pc:sldMasterMk cId="1702979066" sldId="2147483660"/>
            <ac:picMk id="4" creationId="{55FE1CC2-ECCC-41C5-96D2-84E4A7B59822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, Site&#10;&#10;Descrição gerada automaticamente">
            <a:extLst>
              <a:ext uri="{FF2B5EF4-FFF2-40B4-BE49-F238E27FC236}">
                <a16:creationId xmlns:a16="http://schemas.microsoft.com/office/drawing/2014/main" id="{3CEB4A81-818C-4B1E-A1B4-FE5F5D3C29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06960" y="8966649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3B366DFAE9C27419235F6C195ECB837" ma:contentTypeVersion="13" ma:contentTypeDescription="Crie um novo documento." ma:contentTypeScope="" ma:versionID="e1c415c9fd49bd89fa39fdca3c37b07a">
  <xsd:schema xmlns:xsd="http://www.w3.org/2001/XMLSchema" xmlns:xs="http://www.w3.org/2001/XMLSchema" xmlns:p="http://schemas.microsoft.com/office/2006/metadata/properties" xmlns:ns2="3765c2ba-6eb3-4bc9-a808-9902a424d3b5" xmlns:ns3="2dba4108-d9d1-4bbf-b82f-2433aaf87734" targetNamespace="http://schemas.microsoft.com/office/2006/metadata/properties" ma:root="true" ma:fieldsID="6a23112fae31916768344eed167199d1" ns2:_="" ns3:_="">
    <xsd:import namespace="3765c2ba-6eb3-4bc9-a808-9902a424d3b5"/>
    <xsd:import namespace="2dba4108-d9d1-4bbf-b82f-2433aaf877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5c2ba-6eb3-4bc9-a808-9902a424d3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a4108-d9d1-4bbf-b82f-2433aaf8773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88A261-DFA6-462E-9500-D00084E214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65c2ba-6eb3-4bc9-a808-9902a424d3b5"/>
    <ds:schemaRef ds:uri="2dba4108-d9d1-4bbf-b82f-2433aaf877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Denilson Andre Pucci</cp:lastModifiedBy>
  <cp:revision>2</cp:revision>
  <dcterms:created xsi:type="dcterms:W3CDTF">2021-11-12T19:44:52Z</dcterms:created>
  <dcterms:modified xsi:type="dcterms:W3CDTF">2021-12-02T12:07:42Z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0x010100B3B366DFAE9C27419235F6C195ECB837</vt:lpwstr>
  </property>
</Properties>
</file>